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645275" cy="97758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E9184-035B-4E07-BABB-BB79ADD291C8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285288"/>
            <a:ext cx="2879725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63963" y="9285288"/>
            <a:ext cx="2879725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2EB3-6662-4E90-9B25-8F19E1174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5729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4C675-570A-4423-8B30-937BA250065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1222375"/>
            <a:ext cx="439737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65163" y="4705350"/>
            <a:ext cx="5314950" cy="3848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285288"/>
            <a:ext cx="2879725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763963" y="9285288"/>
            <a:ext cx="2879725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A3833-6269-49E3-8B32-1608CDA17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889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146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207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55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19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25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051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899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025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353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858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064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2A9EB-85B2-4966-A21E-A9E9E6456E7A}" type="datetimeFigureOut">
              <a:rPr lang="cs-CZ" smtClean="0"/>
              <a:t>14.9.2018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58B1F-21C0-40F9-91A8-8F3D3D0551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23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257" y="5429712"/>
            <a:ext cx="1184972" cy="140996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451" y="5343284"/>
            <a:ext cx="1196709" cy="149639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" y="121920"/>
            <a:ext cx="2499361" cy="497433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05691" y="249203"/>
            <a:ext cx="8160538" cy="6341273"/>
          </a:xfrm>
        </p:spPr>
        <p:txBody>
          <a:bodyPr>
            <a:normAutofit lnSpcReduction="10000"/>
          </a:bodyPr>
          <a:lstStyle/>
          <a:p>
            <a:pPr algn="l"/>
            <a:r>
              <a:rPr lang="cs-CZ" sz="277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cs-CZ" sz="2775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cs-CZ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Obec </a:t>
            </a:r>
            <a:r>
              <a:rPr lang="cs-CZ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Sudoměř, </a:t>
            </a:r>
          </a:p>
          <a:p>
            <a:pPr algn="l"/>
            <a:r>
              <a:rPr lang="cs-CZ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cs-CZ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Myslivecký </a:t>
            </a:r>
            <a:r>
              <a:rPr lang="cs-CZ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spolek „Hrádek“ Katusice</a:t>
            </a:r>
          </a:p>
          <a:p>
            <a:pPr algn="l"/>
            <a:r>
              <a:rPr lang="cs-CZ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cs-CZ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a  </a:t>
            </a:r>
            <a:r>
              <a:rPr lang="cs-CZ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Základní škola Katusice</a:t>
            </a:r>
          </a:p>
          <a:p>
            <a:pPr algn="l"/>
            <a:r>
              <a:rPr lang="cs-CZ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cs-CZ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cs-C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zvou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koncert</a:t>
            </a:r>
          </a:p>
          <a:p>
            <a:pPr algn="l"/>
            <a:endParaRPr lang="cs-CZ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cs-CZ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cs-CZ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LOVECKÉ HUDBY</a:t>
            </a:r>
            <a:endParaRPr lang="cs-CZ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cs-CZ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HUBERTSKÁ MŠE</a:t>
            </a:r>
            <a:endParaRPr lang="cs-CZ" sz="48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cs-CZ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7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cs-CZ" sz="27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neděli 14.10.2018 od 14 hodin </a:t>
            </a:r>
          </a:p>
          <a:p>
            <a:r>
              <a:rPr lang="cs-CZ" sz="27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cs-CZ" sz="27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cs-CZ" sz="27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sudoměřském kostele Narození Panny Marie </a:t>
            </a:r>
            <a:r>
              <a:rPr lang="cs-CZ" sz="27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podání </a:t>
            </a:r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trubačského souboru „Horečtí trubači“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flétnařek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ZŠ Katusice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028" y="0"/>
            <a:ext cx="1184972" cy="140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36</Words>
  <Application>Microsoft Office PowerPoint</Application>
  <PresentationFormat>Předvádění na obrazovce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Motiv Office</vt:lpstr>
      <vt:lpstr>Prezentace aplikace PowerPoint</vt:lpstr>
    </vt:vector>
  </TitlesOfParts>
  <Company>ZŠ Katusice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Helena Bajtlová</dc:creator>
  <cp:lastModifiedBy>Helena Bajtlová</cp:lastModifiedBy>
  <cp:revision>13</cp:revision>
  <cp:lastPrinted>2018-09-14T06:17:30Z</cp:lastPrinted>
  <dcterms:created xsi:type="dcterms:W3CDTF">2017-09-18T09:23:47Z</dcterms:created>
  <dcterms:modified xsi:type="dcterms:W3CDTF">2018-09-14T06:17:34Z</dcterms:modified>
</cp:coreProperties>
</file>