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11963" cy="99425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8747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343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9658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7491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3664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87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1385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6185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084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339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220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A26A8-5603-4984-8ADA-4528CC80963B}" type="datetimeFigureOut">
              <a:rPr lang="cs-CZ" smtClean="0"/>
              <a:t>22.8.2016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FB78C-3A17-4B75-AE1F-FBB50ECF04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492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/>
        </p:nvGrpSpPr>
        <p:grpSpPr>
          <a:xfrm>
            <a:off x="79950" y="347534"/>
            <a:ext cx="8812530" cy="6249818"/>
            <a:chOff x="79950" y="347534"/>
            <a:chExt cx="6589410" cy="4152458"/>
          </a:xfrm>
        </p:grpSpPr>
        <p:sp>
          <p:nvSpPr>
            <p:cNvPr id="4" name="Nadpis 1"/>
            <p:cNvSpPr txBox="1">
              <a:spLocks/>
            </p:cNvSpPr>
            <p:nvPr/>
          </p:nvSpPr>
          <p:spPr bwMode="gray">
            <a:xfrm>
              <a:off x="2509968" y="347534"/>
              <a:ext cx="4100100" cy="1329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cs-CZ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Oslavy 400 let </a:t>
              </a:r>
              <a:r>
                <a:rPr lang="cs-CZ" sz="2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památné dřevěné zvonice </a:t>
              </a:r>
              <a:br>
                <a:rPr lang="cs-CZ" sz="2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</a:br>
              <a:r>
                <a:rPr lang="cs-CZ" sz="2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v Sudoměři</a:t>
              </a:r>
              <a:r>
                <a:rPr lang="cs-CZ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/>
              </a:r>
              <a:br>
                <a:rPr lang="cs-CZ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</a:br>
              <a:r>
                <a:rPr lang="cs-CZ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27.8.2016</a:t>
              </a:r>
              <a:endParaRPr lang="cs-CZ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5" name="Podnadpis 2"/>
            <p:cNvSpPr txBox="1">
              <a:spLocks/>
            </p:cNvSpPr>
            <p:nvPr/>
          </p:nvSpPr>
          <p:spPr bwMode="gray">
            <a:xfrm>
              <a:off x="79950" y="3679287"/>
              <a:ext cx="2341796" cy="820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cs-CZ" sz="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Památná dřevěná zvonice, pocházející z roku 1616 od tesaře Jana Volfa. Nejstarší dřevěná zvonice na Mladoboleslavsku.</a:t>
              </a:r>
              <a:endParaRPr lang="cs-CZ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6" name="obrázek 2" descr="http://www.scenerie.cz/IS/pu_data/photo/small/7/NWMDRCAMDSTR29M.jpg?s=975047999"/>
            <p:cNvPicPr/>
            <p:nvPr/>
          </p:nvPicPr>
          <p:blipFill>
            <a:blip r:embed="rId2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88601" y="859653"/>
              <a:ext cx="2209872" cy="28482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2" descr="http://www.sudomer-obec.estranky.cz/img/original/69/f-21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509636" y="1649572"/>
              <a:ext cx="2159724" cy="2634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ovéPole 7"/>
            <p:cNvSpPr txBox="1"/>
            <p:nvPr/>
          </p:nvSpPr>
          <p:spPr bwMode="gray">
            <a:xfrm>
              <a:off x="1700808" y="3421719"/>
              <a:ext cx="7546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b="1" dirty="0" smtClean="0">
                  <a:solidFill>
                    <a:schemeClr val="bg1">
                      <a:lumMod val="95000"/>
                    </a:schemeClr>
                  </a:solidFill>
                  <a:latin typeface="Arial Black" panose="020B0A04020102020204" pitchFamily="34" charset="0"/>
                </a:rPr>
                <a:t>r</a:t>
              </a:r>
              <a:r>
                <a:rPr lang="cs-CZ" sz="1200" b="1" dirty="0" smtClean="0">
                  <a:solidFill>
                    <a:schemeClr val="bg1">
                      <a:lumMod val="95000"/>
                    </a:schemeClr>
                  </a:solidFill>
                  <a:latin typeface="Arial Black" panose="020B0A04020102020204" pitchFamily="34" charset="0"/>
                </a:rPr>
                <a:t>. 2016</a:t>
              </a:r>
              <a:endParaRPr lang="cs-CZ" sz="1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9" name="TextovéPole 8"/>
            <p:cNvSpPr txBox="1"/>
            <p:nvPr/>
          </p:nvSpPr>
          <p:spPr bwMode="gray">
            <a:xfrm>
              <a:off x="5905645" y="3948298"/>
              <a:ext cx="7546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b="1" dirty="0" smtClean="0">
                  <a:solidFill>
                    <a:schemeClr val="bg1">
                      <a:lumMod val="95000"/>
                    </a:schemeClr>
                  </a:solidFill>
                  <a:latin typeface="Arial Black" panose="020B0A04020102020204" pitchFamily="34" charset="0"/>
                </a:rPr>
                <a:t>r. 1916</a:t>
              </a:r>
              <a:endParaRPr lang="cs-CZ" sz="1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" name="TextovéPole 9"/>
            <p:cNvSpPr txBox="1"/>
            <p:nvPr/>
          </p:nvSpPr>
          <p:spPr bwMode="gray">
            <a:xfrm>
              <a:off x="2484217" y="2123728"/>
              <a:ext cx="2024903" cy="220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PROGRAM</a:t>
              </a:r>
            </a:p>
            <a:p>
              <a:endParaRPr lang="cs-CZ" sz="11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r>
                <a:rPr lang="cs-CZ" sz="1100" b="1" u="sng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od 13:00</a:t>
              </a:r>
              <a:r>
                <a:rPr lang="cs-CZ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příprava  výběrového čuníka</a:t>
              </a:r>
            </a:p>
            <a:p>
              <a:r>
                <a:rPr lang="cs-CZ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na seznámení s grilem, prezentace hráčů a hráček na losovaný  nohejbal</a:t>
              </a:r>
            </a:p>
            <a:p>
              <a:r>
                <a:rPr lang="cs-CZ" sz="1100" b="1" u="sng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19:30</a:t>
              </a:r>
              <a:r>
                <a:rPr lang="cs-CZ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letní KINO </a:t>
              </a:r>
            </a:p>
            <a:p>
              <a:r>
                <a:rPr lang="cs-CZ" sz="1100" b="1" u="sng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21:00</a:t>
              </a:r>
              <a:r>
                <a:rPr lang="cs-CZ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ohňostroj </a:t>
              </a:r>
            </a:p>
            <a:p>
              <a:r>
                <a:rPr lang="cs-CZ" sz="1100" b="1" u="sng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21:30</a:t>
              </a:r>
              <a:r>
                <a:rPr lang="cs-CZ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reprodukovaná hudba</a:t>
              </a:r>
              <a:endParaRPr lang="cs-CZ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549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Předvádění na obrazovce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systému Office</vt:lpstr>
      <vt:lpstr>Prezentace aplikace PowerPoint</vt:lpstr>
    </vt:vector>
  </TitlesOfParts>
  <Company>ŠKODA AUTO a.s.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Oslavy 400 let památné dřevěné v Sudoměři</dc:title>
  <dc:creator>Kroupa, Jan (TZZ)</dc:creator>
  <cp:lastModifiedBy>Kroupa, Jan (TZZ)</cp:lastModifiedBy>
  <cp:revision>11</cp:revision>
  <cp:lastPrinted>2016-08-22T10:54:30Z</cp:lastPrinted>
  <dcterms:created xsi:type="dcterms:W3CDTF">2016-08-02T09:36:54Z</dcterms:created>
  <dcterms:modified xsi:type="dcterms:W3CDTF">2016-08-22T10:55:56Z</dcterms:modified>
</cp:coreProperties>
</file>